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1"/>
  </p:notesMasterIdLst>
  <p:sldIdLst>
    <p:sldId id="398" r:id="rId2"/>
    <p:sldId id="440" r:id="rId3"/>
    <p:sldId id="400" r:id="rId4"/>
    <p:sldId id="401" r:id="rId5"/>
    <p:sldId id="402" r:id="rId6"/>
    <p:sldId id="362" r:id="rId7"/>
    <p:sldId id="403" r:id="rId8"/>
    <p:sldId id="404" r:id="rId9"/>
    <p:sldId id="405" r:id="rId10"/>
    <p:sldId id="407" r:id="rId11"/>
    <p:sldId id="409" r:id="rId12"/>
    <p:sldId id="410" r:id="rId13"/>
    <p:sldId id="412" r:id="rId14"/>
    <p:sldId id="413" r:id="rId15"/>
    <p:sldId id="436" r:id="rId16"/>
    <p:sldId id="438" r:id="rId17"/>
    <p:sldId id="439" r:id="rId18"/>
    <p:sldId id="308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760" autoAdjust="0"/>
  </p:normalViewPr>
  <p:slideViewPr>
    <p:cSldViewPr snapToGrid="0" snapToObjects="1">
      <p:cViewPr varScale="1">
        <p:scale>
          <a:sx n="72" d="100"/>
          <a:sy n="72" d="100"/>
        </p:scale>
        <p:origin x="1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BB197-C544-6348-BE05-A373011CD3FB}" type="doc">
      <dgm:prSet loTypeId="urn:microsoft.com/office/officeart/2005/8/layout/matrix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F2C005-A2E5-044F-9E02-D818AFC47692}">
      <dgm:prSet phldrT="[Text]" custT="1"/>
      <dgm:spPr/>
      <dgm:t>
        <a:bodyPr/>
        <a:lstStyle/>
        <a:p>
          <a:r>
            <a:rPr lang="en-US" sz="2800" b="0" dirty="0">
              <a:latin typeface="Arial"/>
              <a:cs typeface="Arial"/>
            </a:rPr>
            <a:t>Domain 1</a:t>
          </a:r>
        </a:p>
      </dgm:t>
    </dgm:pt>
    <dgm:pt modelId="{83B469EE-F9E5-4B4A-8451-84B8C51BE779}" type="parTrans" cxnId="{DDE8E831-3D82-C743-A8B6-879FE60142B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1E22A6-A77D-CF40-8950-2CC545C6B831}" type="sibTrans" cxnId="{DDE8E831-3D82-C743-A8B6-879FE60142B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BD4C0A5-3568-FC45-992C-A495E732DA26}">
      <dgm:prSet phldrT="[Text]" custT="1"/>
      <dgm:spPr/>
      <dgm:t>
        <a:bodyPr/>
        <a:lstStyle/>
        <a:p>
          <a:r>
            <a:rPr lang="en-US" sz="2800" dirty="0">
              <a:latin typeface="Arial"/>
              <a:cs typeface="Arial"/>
            </a:rPr>
            <a:t>Domain 2</a:t>
          </a:r>
        </a:p>
      </dgm:t>
    </dgm:pt>
    <dgm:pt modelId="{150D12B0-B516-7D47-BF2F-56C5074EC962}" type="parTrans" cxnId="{AEEE3E66-ACD9-8E42-93CB-91DC7BC5C5C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EC486A0-3AA5-E540-B7DB-5F9F55842BE3}" type="sibTrans" cxnId="{AEEE3E66-ACD9-8E42-93CB-91DC7BC5C5C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278337F-FC34-314D-A4C5-BECE9D7F954E}">
      <dgm:prSet custT="1"/>
      <dgm:spPr/>
      <dgm:t>
        <a:bodyPr/>
        <a:lstStyle/>
        <a:p>
          <a:r>
            <a:rPr lang="en-US" sz="2800" dirty="0">
              <a:latin typeface="Arial"/>
              <a:cs typeface="Arial"/>
            </a:rPr>
            <a:t>Domain 3</a:t>
          </a:r>
        </a:p>
      </dgm:t>
    </dgm:pt>
    <dgm:pt modelId="{2B09A0B2-33F8-504D-893C-9D488CE8640D}" type="parTrans" cxnId="{254989C9-CDD9-1C4D-8C70-596B3DBCA38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D62C900-21DC-8844-8674-484F2285F7AE}" type="sibTrans" cxnId="{254989C9-CDD9-1C4D-8C70-596B3DBCA38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17AD16A6-195C-7143-B453-209C39C18FD7}">
      <dgm:prSet custT="1"/>
      <dgm:spPr/>
      <dgm:t>
        <a:bodyPr/>
        <a:lstStyle/>
        <a:p>
          <a:r>
            <a:rPr lang="en-US" sz="2800" dirty="0">
              <a:latin typeface="Arial"/>
              <a:cs typeface="Arial"/>
            </a:rPr>
            <a:t>Domain 4</a:t>
          </a:r>
        </a:p>
      </dgm:t>
    </dgm:pt>
    <dgm:pt modelId="{CEC47A1D-A2D8-3A4F-894B-53C2DADE91E6}" type="parTrans" cxnId="{59969145-84CF-954F-9F00-745448C37D6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E47DBD6-4373-0D47-8A16-7A3EA7D9B089}" type="sibTrans" cxnId="{59969145-84CF-954F-9F00-745448C37D60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8F66181-C0FC-5040-84EF-64B8484DE27C}" type="pres">
      <dgm:prSet presAssocID="{0C5BB197-C544-6348-BE05-A373011CD3FB}" presName="matrix" presStyleCnt="0">
        <dgm:presLayoutVars>
          <dgm:chMax val="1"/>
          <dgm:dir/>
          <dgm:resizeHandles val="exact"/>
        </dgm:presLayoutVars>
      </dgm:prSet>
      <dgm:spPr/>
    </dgm:pt>
    <dgm:pt modelId="{FCDF9065-F4E7-D14C-A8D0-B388048FD88B}" type="pres">
      <dgm:prSet presAssocID="{0C5BB197-C544-6348-BE05-A373011CD3FB}" presName="diamond" presStyleLbl="bgShp" presStyleIdx="0" presStyleCnt="1" custLinFactNeighborY="1278"/>
      <dgm:spPr/>
    </dgm:pt>
    <dgm:pt modelId="{B2024960-EC1A-A348-8303-E2D596FB8960}" type="pres">
      <dgm:prSet presAssocID="{0C5BB197-C544-6348-BE05-A373011CD3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4489BB-45C7-4E4A-991F-E1F8C4042469}" type="pres">
      <dgm:prSet presAssocID="{0C5BB197-C544-6348-BE05-A373011CD3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5ED893-F392-A242-B492-C0D5165A9EB7}" type="pres">
      <dgm:prSet presAssocID="{0C5BB197-C544-6348-BE05-A373011CD3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285740-8BFA-AB41-BAF8-9D3B6260FD34}" type="pres">
      <dgm:prSet presAssocID="{0C5BB197-C544-6348-BE05-A373011CD3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EE3E66-ACD9-8E42-93CB-91DC7BC5C5C9}" srcId="{0C5BB197-C544-6348-BE05-A373011CD3FB}" destId="{9BD4C0A5-3568-FC45-992C-A495E732DA26}" srcOrd="1" destOrd="0" parTransId="{150D12B0-B516-7D47-BF2F-56C5074EC962}" sibTransId="{FEC486A0-3AA5-E540-B7DB-5F9F55842BE3}"/>
    <dgm:cxn modelId="{59969145-84CF-954F-9F00-745448C37D60}" srcId="{0C5BB197-C544-6348-BE05-A373011CD3FB}" destId="{17AD16A6-195C-7143-B453-209C39C18FD7}" srcOrd="3" destOrd="0" parTransId="{CEC47A1D-A2D8-3A4F-894B-53C2DADE91E6}" sibTransId="{4E47DBD6-4373-0D47-8A16-7A3EA7D9B089}"/>
    <dgm:cxn modelId="{DDE8E831-3D82-C743-A8B6-879FE60142B3}" srcId="{0C5BB197-C544-6348-BE05-A373011CD3FB}" destId="{A2F2C005-A2E5-044F-9E02-D818AFC47692}" srcOrd="0" destOrd="0" parTransId="{83B469EE-F9E5-4B4A-8451-84B8C51BE779}" sibTransId="{711E22A6-A77D-CF40-8950-2CC545C6B831}"/>
    <dgm:cxn modelId="{DF9CC94A-BB12-654B-A583-0E71E64FB22E}" type="presOf" srcId="{A2F2C005-A2E5-044F-9E02-D818AFC47692}" destId="{B2024960-EC1A-A348-8303-E2D596FB8960}" srcOrd="0" destOrd="0" presId="urn:microsoft.com/office/officeart/2005/8/layout/matrix3"/>
    <dgm:cxn modelId="{712E484A-C099-EC40-902D-8A1291F7DE64}" type="presOf" srcId="{17AD16A6-195C-7143-B453-209C39C18FD7}" destId="{29285740-8BFA-AB41-BAF8-9D3B6260FD34}" srcOrd="0" destOrd="0" presId="urn:microsoft.com/office/officeart/2005/8/layout/matrix3"/>
    <dgm:cxn modelId="{254989C9-CDD9-1C4D-8C70-596B3DBCA389}" srcId="{0C5BB197-C544-6348-BE05-A373011CD3FB}" destId="{0278337F-FC34-314D-A4C5-BECE9D7F954E}" srcOrd="2" destOrd="0" parTransId="{2B09A0B2-33F8-504D-893C-9D488CE8640D}" sibTransId="{DD62C900-21DC-8844-8674-484F2285F7AE}"/>
    <dgm:cxn modelId="{89126B27-0846-C141-AD66-8BCC309E46F6}" type="presOf" srcId="{0C5BB197-C544-6348-BE05-A373011CD3FB}" destId="{88F66181-C0FC-5040-84EF-64B8484DE27C}" srcOrd="0" destOrd="0" presId="urn:microsoft.com/office/officeart/2005/8/layout/matrix3"/>
    <dgm:cxn modelId="{FAB65956-DF07-F64F-88CB-58E44D393486}" type="presOf" srcId="{9BD4C0A5-3568-FC45-992C-A495E732DA26}" destId="{D04489BB-45C7-4E4A-991F-E1F8C4042469}" srcOrd="0" destOrd="0" presId="urn:microsoft.com/office/officeart/2005/8/layout/matrix3"/>
    <dgm:cxn modelId="{94393C77-2CF9-414D-93B0-6C379A488428}" type="presOf" srcId="{0278337F-FC34-314D-A4C5-BECE9D7F954E}" destId="{375ED893-F392-A242-B492-C0D5165A9EB7}" srcOrd="0" destOrd="0" presId="urn:microsoft.com/office/officeart/2005/8/layout/matrix3"/>
    <dgm:cxn modelId="{68344003-5EBC-6342-BB99-AEFB01C43F5B}" type="presParOf" srcId="{88F66181-C0FC-5040-84EF-64B8484DE27C}" destId="{FCDF9065-F4E7-D14C-A8D0-B388048FD88B}" srcOrd="0" destOrd="0" presId="urn:microsoft.com/office/officeart/2005/8/layout/matrix3"/>
    <dgm:cxn modelId="{E807B373-9062-2942-B843-F4588A13D3BD}" type="presParOf" srcId="{88F66181-C0FC-5040-84EF-64B8484DE27C}" destId="{B2024960-EC1A-A348-8303-E2D596FB8960}" srcOrd="1" destOrd="0" presId="urn:microsoft.com/office/officeart/2005/8/layout/matrix3"/>
    <dgm:cxn modelId="{6705E6A8-53AC-D545-BCF9-671C3A99CC3D}" type="presParOf" srcId="{88F66181-C0FC-5040-84EF-64B8484DE27C}" destId="{D04489BB-45C7-4E4A-991F-E1F8C4042469}" srcOrd="2" destOrd="0" presId="urn:microsoft.com/office/officeart/2005/8/layout/matrix3"/>
    <dgm:cxn modelId="{044A346F-06DB-8449-9CE6-BE5F45125D62}" type="presParOf" srcId="{88F66181-C0FC-5040-84EF-64B8484DE27C}" destId="{375ED893-F392-A242-B492-C0D5165A9EB7}" srcOrd="3" destOrd="0" presId="urn:microsoft.com/office/officeart/2005/8/layout/matrix3"/>
    <dgm:cxn modelId="{E9C811F0-156D-FD4E-9A9B-B46B23B197A4}" type="presParOf" srcId="{88F66181-C0FC-5040-84EF-64B8484DE27C}" destId="{29285740-8BFA-AB41-BAF8-9D3B6260FD3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8EE34-67BE-9F4E-9E19-64CD64883B13}" type="doc">
      <dgm:prSet loTypeId="urn:microsoft.com/office/officeart/2005/8/layout/gear1" loCatId="" qsTypeId="urn:microsoft.com/office/officeart/2005/8/quickstyle/3D7" qsCatId="3D" csTypeId="urn:microsoft.com/office/officeart/2005/8/colors/accent1_2" csCatId="accent1" phldr="1"/>
      <dgm:spPr/>
    </dgm:pt>
    <dgm:pt modelId="{0992F1AE-6FAA-6544-9C06-647AEEB007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Measure Opportunities</a:t>
          </a:r>
        </a:p>
      </dgm:t>
    </dgm:pt>
    <dgm:pt modelId="{766B77CA-372C-B84B-8CE6-6F365B599903}" type="parTrans" cxnId="{4742D00E-C6F9-834B-A252-EAAE062F71E1}">
      <dgm:prSet/>
      <dgm:spPr/>
      <dgm:t>
        <a:bodyPr/>
        <a:lstStyle/>
        <a:p>
          <a:endParaRPr lang="en-US"/>
        </a:p>
      </dgm:t>
    </dgm:pt>
    <dgm:pt modelId="{2CC8544E-7AFE-C142-A866-80AE6C565763}" type="sibTrans" cxnId="{4742D00E-C6F9-834B-A252-EAAE062F71E1}">
      <dgm:prSet/>
      <dgm:spPr/>
      <dgm:t>
        <a:bodyPr/>
        <a:lstStyle/>
        <a:p>
          <a:endParaRPr lang="en-US"/>
        </a:p>
      </dgm:t>
    </dgm:pt>
    <dgm:pt modelId="{FB91968C-AF9C-CF4F-852E-18848CBDBCB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Integrate Best Practices</a:t>
          </a:r>
        </a:p>
      </dgm:t>
    </dgm:pt>
    <dgm:pt modelId="{0A9E01DB-744B-C544-B873-B85FE5A47216}" type="parTrans" cxnId="{8F5AE327-38BE-B44D-8675-12B29E5168F2}">
      <dgm:prSet/>
      <dgm:spPr/>
      <dgm:t>
        <a:bodyPr/>
        <a:lstStyle/>
        <a:p>
          <a:endParaRPr lang="en-US"/>
        </a:p>
      </dgm:t>
    </dgm:pt>
    <dgm:pt modelId="{A9354DF1-73E9-3448-8C99-A1833AA21187}" type="sibTrans" cxnId="{8F5AE327-38BE-B44D-8675-12B29E5168F2}">
      <dgm:prSet/>
      <dgm:spPr/>
      <dgm:t>
        <a:bodyPr/>
        <a:lstStyle/>
        <a:p>
          <a:endParaRPr lang="en-US"/>
        </a:p>
      </dgm:t>
    </dgm:pt>
    <dgm:pt modelId="{6FBAA7EB-E6B0-7D4D-B14B-9DF36094B008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Inspire Innovation</a:t>
          </a:r>
        </a:p>
      </dgm:t>
    </dgm:pt>
    <dgm:pt modelId="{74BB07E4-5AC8-FD48-93ED-5FCDA594A17C}" type="sibTrans" cxnId="{88A4A4F1-3894-7442-AB1E-6EB80FCD913D}">
      <dgm:prSet/>
      <dgm:spPr/>
      <dgm:t>
        <a:bodyPr/>
        <a:lstStyle/>
        <a:p>
          <a:endParaRPr lang="en-US"/>
        </a:p>
      </dgm:t>
    </dgm:pt>
    <dgm:pt modelId="{B36C5E55-D8A7-454A-8A94-4D235BB5B608}" type="parTrans" cxnId="{88A4A4F1-3894-7442-AB1E-6EB80FCD913D}">
      <dgm:prSet/>
      <dgm:spPr/>
      <dgm:t>
        <a:bodyPr/>
        <a:lstStyle/>
        <a:p>
          <a:endParaRPr lang="en-US"/>
        </a:p>
      </dgm:t>
    </dgm:pt>
    <dgm:pt modelId="{FCAD7E4A-80B2-2D4C-B5A0-68C35AA77B7B}" type="pres">
      <dgm:prSet presAssocID="{7998EE34-67BE-9F4E-9E19-64CD64883B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BB8B45-CD51-E246-AA02-3C6A991ED41F}" type="pres">
      <dgm:prSet presAssocID="{0992F1AE-6FAA-6544-9C06-647AEEB00798}" presName="gear1" presStyleLbl="node1" presStyleIdx="0" presStyleCnt="3">
        <dgm:presLayoutVars>
          <dgm:chMax val="1"/>
          <dgm:bulletEnabled val="1"/>
        </dgm:presLayoutVars>
      </dgm:prSet>
      <dgm:spPr/>
    </dgm:pt>
    <dgm:pt modelId="{9E28DADD-278F-1E44-B479-882991FC4174}" type="pres">
      <dgm:prSet presAssocID="{0992F1AE-6FAA-6544-9C06-647AEEB00798}" presName="gear1srcNode" presStyleLbl="node1" presStyleIdx="0" presStyleCnt="3"/>
      <dgm:spPr/>
    </dgm:pt>
    <dgm:pt modelId="{A8DA13C4-A706-3A43-AB5B-F40DA0D2E26D}" type="pres">
      <dgm:prSet presAssocID="{0992F1AE-6FAA-6544-9C06-647AEEB00798}" presName="gear1dstNode" presStyleLbl="node1" presStyleIdx="0" presStyleCnt="3"/>
      <dgm:spPr/>
    </dgm:pt>
    <dgm:pt modelId="{F940CD54-C553-E14C-930A-9033E89B6E3C}" type="pres">
      <dgm:prSet presAssocID="{FB91968C-AF9C-CF4F-852E-18848CBDBCB6}" presName="gear2" presStyleLbl="node1" presStyleIdx="1" presStyleCnt="3">
        <dgm:presLayoutVars>
          <dgm:chMax val="1"/>
          <dgm:bulletEnabled val="1"/>
        </dgm:presLayoutVars>
      </dgm:prSet>
      <dgm:spPr/>
    </dgm:pt>
    <dgm:pt modelId="{42175417-BA09-6F4C-A1B4-58448D6AF7D7}" type="pres">
      <dgm:prSet presAssocID="{FB91968C-AF9C-CF4F-852E-18848CBDBCB6}" presName="gear2srcNode" presStyleLbl="node1" presStyleIdx="1" presStyleCnt="3"/>
      <dgm:spPr/>
    </dgm:pt>
    <dgm:pt modelId="{69247385-DD37-0E47-857A-1F5548E4A24C}" type="pres">
      <dgm:prSet presAssocID="{FB91968C-AF9C-CF4F-852E-18848CBDBCB6}" presName="gear2dstNode" presStyleLbl="node1" presStyleIdx="1" presStyleCnt="3"/>
      <dgm:spPr/>
    </dgm:pt>
    <dgm:pt modelId="{64BE8C0D-6831-8E48-9F3C-7880A4FFC36D}" type="pres">
      <dgm:prSet presAssocID="{6FBAA7EB-E6B0-7D4D-B14B-9DF36094B008}" presName="gear3" presStyleLbl="node1" presStyleIdx="2" presStyleCnt="3"/>
      <dgm:spPr/>
    </dgm:pt>
    <dgm:pt modelId="{4A15A12A-3F71-7040-AF8D-04D75632C839}" type="pres">
      <dgm:prSet presAssocID="{6FBAA7EB-E6B0-7D4D-B14B-9DF36094B0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A4412C5-2B10-584A-8DDA-DDE5F4204C9F}" type="pres">
      <dgm:prSet presAssocID="{6FBAA7EB-E6B0-7D4D-B14B-9DF36094B008}" presName="gear3srcNode" presStyleLbl="node1" presStyleIdx="2" presStyleCnt="3"/>
      <dgm:spPr/>
    </dgm:pt>
    <dgm:pt modelId="{9F33FA93-685E-6749-B89E-28CF8C43D1F4}" type="pres">
      <dgm:prSet presAssocID="{6FBAA7EB-E6B0-7D4D-B14B-9DF36094B008}" presName="gear3dstNode" presStyleLbl="node1" presStyleIdx="2" presStyleCnt="3"/>
      <dgm:spPr/>
    </dgm:pt>
    <dgm:pt modelId="{40D14CBF-CBBD-414F-9538-9430E3722FB3}" type="pres">
      <dgm:prSet presAssocID="{2CC8544E-7AFE-C142-A866-80AE6C565763}" presName="connector1" presStyleLbl="sibTrans2D1" presStyleIdx="0" presStyleCnt="3"/>
      <dgm:spPr/>
    </dgm:pt>
    <dgm:pt modelId="{8E2422C0-3ECA-EB49-A36C-5AB5200877F7}" type="pres">
      <dgm:prSet presAssocID="{A9354DF1-73E9-3448-8C99-A1833AA21187}" presName="connector2" presStyleLbl="sibTrans2D1" presStyleIdx="1" presStyleCnt="3"/>
      <dgm:spPr/>
    </dgm:pt>
    <dgm:pt modelId="{9A460FE1-06CE-BB43-9645-30F155072A30}" type="pres">
      <dgm:prSet presAssocID="{74BB07E4-5AC8-FD48-93ED-5FCDA594A17C}" presName="connector3" presStyleLbl="sibTrans2D1" presStyleIdx="2" presStyleCnt="3"/>
      <dgm:spPr/>
    </dgm:pt>
  </dgm:ptLst>
  <dgm:cxnLst>
    <dgm:cxn modelId="{795D4504-D50B-E449-A9F2-CAFB9FA83150}" type="presOf" srcId="{FB91968C-AF9C-CF4F-852E-18848CBDBCB6}" destId="{42175417-BA09-6F4C-A1B4-58448D6AF7D7}" srcOrd="1" destOrd="0" presId="urn:microsoft.com/office/officeart/2005/8/layout/gear1"/>
    <dgm:cxn modelId="{F73D0772-412B-8744-BD4E-BD39F981EA3C}" type="presOf" srcId="{A9354DF1-73E9-3448-8C99-A1833AA21187}" destId="{8E2422C0-3ECA-EB49-A36C-5AB5200877F7}" srcOrd="0" destOrd="0" presId="urn:microsoft.com/office/officeart/2005/8/layout/gear1"/>
    <dgm:cxn modelId="{8F5AE327-38BE-B44D-8675-12B29E5168F2}" srcId="{7998EE34-67BE-9F4E-9E19-64CD64883B13}" destId="{FB91968C-AF9C-CF4F-852E-18848CBDBCB6}" srcOrd="1" destOrd="0" parTransId="{0A9E01DB-744B-C544-B873-B85FE5A47216}" sibTransId="{A9354DF1-73E9-3448-8C99-A1833AA21187}"/>
    <dgm:cxn modelId="{4356248D-E815-0945-B17A-B04E48E2F76C}" type="presOf" srcId="{FB91968C-AF9C-CF4F-852E-18848CBDBCB6}" destId="{69247385-DD37-0E47-857A-1F5548E4A24C}" srcOrd="2" destOrd="0" presId="urn:microsoft.com/office/officeart/2005/8/layout/gear1"/>
    <dgm:cxn modelId="{B71436A6-AAC4-BC4E-9177-8940C86BF99C}" type="presOf" srcId="{6FBAA7EB-E6B0-7D4D-B14B-9DF36094B008}" destId="{CA4412C5-2B10-584A-8DDA-DDE5F4204C9F}" srcOrd="2" destOrd="0" presId="urn:microsoft.com/office/officeart/2005/8/layout/gear1"/>
    <dgm:cxn modelId="{D2C9668F-02EF-0B4C-B1B6-4074CEC4BFB9}" type="presOf" srcId="{6FBAA7EB-E6B0-7D4D-B14B-9DF36094B008}" destId="{64BE8C0D-6831-8E48-9F3C-7880A4FFC36D}" srcOrd="0" destOrd="0" presId="urn:microsoft.com/office/officeart/2005/8/layout/gear1"/>
    <dgm:cxn modelId="{B41C54AC-D1D4-7C48-BABD-011B4B4AB62A}" type="presOf" srcId="{0992F1AE-6FAA-6544-9C06-647AEEB00798}" destId="{A0BB8B45-CD51-E246-AA02-3C6A991ED41F}" srcOrd="0" destOrd="0" presId="urn:microsoft.com/office/officeart/2005/8/layout/gear1"/>
    <dgm:cxn modelId="{EC02B8C5-AB0A-F541-A85D-33ACE757E930}" type="presOf" srcId="{7998EE34-67BE-9F4E-9E19-64CD64883B13}" destId="{FCAD7E4A-80B2-2D4C-B5A0-68C35AA77B7B}" srcOrd="0" destOrd="0" presId="urn:microsoft.com/office/officeart/2005/8/layout/gear1"/>
    <dgm:cxn modelId="{E574CD20-D088-134D-9881-5E7041D0EF39}" type="presOf" srcId="{FB91968C-AF9C-CF4F-852E-18848CBDBCB6}" destId="{F940CD54-C553-E14C-930A-9033E89B6E3C}" srcOrd="0" destOrd="0" presId="urn:microsoft.com/office/officeart/2005/8/layout/gear1"/>
    <dgm:cxn modelId="{AF9F2D8E-8246-DC4B-A160-082BA4BC41B6}" type="presOf" srcId="{0992F1AE-6FAA-6544-9C06-647AEEB00798}" destId="{A8DA13C4-A706-3A43-AB5B-F40DA0D2E26D}" srcOrd="2" destOrd="0" presId="urn:microsoft.com/office/officeart/2005/8/layout/gear1"/>
    <dgm:cxn modelId="{4742D00E-C6F9-834B-A252-EAAE062F71E1}" srcId="{7998EE34-67BE-9F4E-9E19-64CD64883B13}" destId="{0992F1AE-6FAA-6544-9C06-647AEEB00798}" srcOrd="0" destOrd="0" parTransId="{766B77CA-372C-B84B-8CE6-6F365B599903}" sibTransId="{2CC8544E-7AFE-C142-A866-80AE6C565763}"/>
    <dgm:cxn modelId="{F73CFBCE-DC16-6646-A51B-B8B3BFB41C25}" type="presOf" srcId="{6FBAA7EB-E6B0-7D4D-B14B-9DF36094B008}" destId="{4A15A12A-3F71-7040-AF8D-04D75632C839}" srcOrd="1" destOrd="0" presId="urn:microsoft.com/office/officeart/2005/8/layout/gear1"/>
    <dgm:cxn modelId="{C83FF267-AEEC-DA45-9B25-D12638786343}" type="presOf" srcId="{6FBAA7EB-E6B0-7D4D-B14B-9DF36094B008}" destId="{9F33FA93-685E-6749-B89E-28CF8C43D1F4}" srcOrd="3" destOrd="0" presId="urn:microsoft.com/office/officeart/2005/8/layout/gear1"/>
    <dgm:cxn modelId="{DB617A38-EDB8-8543-88DB-67AE4F71AD9B}" type="presOf" srcId="{2CC8544E-7AFE-C142-A866-80AE6C565763}" destId="{40D14CBF-CBBD-414F-9538-9430E3722FB3}" srcOrd="0" destOrd="0" presId="urn:microsoft.com/office/officeart/2005/8/layout/gear1"/>
    <dgm:cxn modelId="{88A4A4F1-3894-7442-AB1E-6EB80FCD913D}" srcId="{7998EE34-67BE-9F4E-9E19-64CD64883B13}" destId="{6FBAA7EB-E6B0-7D4D-B14B-9DF36094B008}" srcOrd="2" destOrd="0" parTransId="{B36C5E55-D8A7-454A-8A94-4D235BB5B608}" sibTransId="{74BB07E4-5AC8-FD48-93ED-5FCDA594A17C}"/>
    <dgm:cxn modelId="{DE4959F0-72E1-984C-AC5D-1C9BF2E246B8}" type="presOf" srcId="{74BB07E4-5AC8-FD48-93ED-5FCDA594A17C}" destId="{9A460FE1-06CE-BB43-9645-30F155072A30}" srcOrd="0" destOrd="0" presId="urn:microsoft.com/office/officeart/2005/8/layout/gear1"/>
    <dgm:cxn modelId="{C0B27ED6-4D5A-C840-A9A7-FDB93B4F0900}" type="presOf" srcId="{0992F1AE-6FAA-6544-9C06-647AEEB00798}" destId="{9E28DADD-278F-1E44-B479-882991FC4174}" srcOrd="1" destOrd="0" presId="urn:microsoft.com/office/officeart/2005/8/layout/gear1"/>
    <dgm:cxn modelId="{0B26BFD5-CD23-394E-ABFE-7954C6A81659}" type="presParOf" srcId="{FCAD7E4A-80B2-2D4C-B5A0-68C35AA77B7B}" destId="{A0BB8B45-CD51-E246-AA02-3C6A991ED41F}" srcOrd="0" destOrd="0" presId="urn:microsoft.com/office/officeart/2005/8/layout/gear1"/>
    <dgm:cxn modelId="{B86E0732-BF7B-BA4E-8901-64C82A319109}" type="presParOf" srcId="{FCAD7E4A-80B2-2D4C-B5A0-68C35AA77B7B}" destId="{9E28DADD-278F-1E44-B479-882991FC4174}" srcOrd="1" destOrd="0" presId="urn:microsoft.com/office/officeart/2005/8/layout/gear1"/>
    <dgm:cxn modelId="{00C54B29-0BC6-3B47-B168-CB6585819373}" type="presParOf" srcId="{FCAD7E4A-80B2-2D4C-B5A0-68C35AA77B7B}" destId="{A8DA13C4-A706-3A43-AB5B-F40DA0D2E26D}" srcOrd="2" destOrd="0" presId="urn:microsoft.com/office/officeart/2005/8/layout/gear1"/>
    <dgm:cxn modelId="{16D26069-344C-5241-B0CE-FAD8230B04BC}" type="presParOf" srcId="{FCAD7E4A-80B2-2D4C-B5A0-68C35AA77B7B}" destId="{F940CD54-C553-E14C-930A-9033E89B6E3C}" srcOrd="3" destOrd="0" presId="urn:microsoft.com/office/officeart/2005/8/layout/gear1"/>
    <dgm:cxn modelId="{4DBCD8E0-9063-C24E-BA8D-D543B424C6A5}" type="presParOf" srcId="{FCAD7E4A-80B2-2D4C-B5A0-68C35AA77B7B}" destId="{42175417-BA09-6F4C-A1B4-58448D6AF7D7}" srcOrd="4" destOrd="0" presId="urn:microsoft.com/office/officeart/2005/8/layout/gear1"/>
    <dgm:cxn modelId="{2F0F9EE3-8079-594F-BA3A-891249735D15}" type="presParOf" srcId="{FCAD7E4A-80B2-2D4C-B5A0-68C35AA77B7B}" destId="{69247385-DD37-0E47-857A-1F5548E4A24C}" srcOrd="5" destOrd="0" presId="urn:microsoft.com/office/officeart/2005/8/layout/gear1"/>
    <dgm:cxn modelId="{92844BC3-7542-5440-8D3C-4627553B3410}" type="presParOf" srcId="{FCAD7E4A-80B2-2D4C-B5A0-68C35AA77B7B}" destId="{64BE8C0D-6831-8E48-9F3C-7880A4FFC36D}" srcOrd="6" destOrd="0" presId="urn:microsoft.com/office/officeart/2005/8/layout/gear1"/>
    <dgm:cxn modelId="{486735DF-C2FC-604A-B1DC-9906923C798B}" type="presParOf" srcId="{FCAD7E4A-80B2-2D4C-B5A0-68C35AA77B7B}" destId="{4A15A12A-3F71-7040-AF8D-04D75632C839}" srcOrd="7" destOrd="0" presId="urn:microsoft.com/office/officeart/2005/8/layout/gear1"/>
    <dgm:cxn modelId="{8118996D-89DA-2C43-B976-BC8102FD31D2}" type="presParOf" srcId="{FCAD7E4A-80B2-2D4C-B5A0-68C35AA77B7B}" destId="{CA4412C5-2B10-584A-8DDA-DDE5F4204C9F}" srcOrd="8" destOrd="0" presId="urn:microsoft.com/office/officeart/2005/8/layout/gear1"/>
    <dgm:cxn modelId="{307CFD82-8618-D24D-BDF2-40AC9BEA081A}" type="presParOf" srcId="{FCAD7E4A-80B2-2D4C-B5A0-68C35AA77B7B}" destId="{9F33FA93-685E-6749-B89E-28CF8C43D1F4}" srcOrd="9" destOrd="0" presId="urn:microsoft.com/office/officeart/2005/8/layout/gear1"/>
    <dgm:cxn modelId="{206F7300-1DB4-D346-A75F-1A61794C40CC}" type="presParOf" srcId="{FCAD7E4A-80B2-2D4C-B5A0-68C35AA77B7B}" destId="{40D14CBF-CBBD-414F-9538-9430E3722FB3}" srcOrd="10" destOrd="0" presId="urn:microsoft.com/office/officeart/2005/8/layout/gear1"/>
    <dgm:cxn modelId="{97E64327-FEB6-C345-A076-88BA7CDE3F1A}" type="presParOf" srcId="{FCAD7E4A-80B2-2D4C-B5A0-68C35AA77B7B}" destId="{8E2422C0-3ECA-EB49-A36C-5AB5200877F7}" srcOrd="11" destOrd="0" presId="urn:microsoft.com/office/officeart/2005/8/layout/gear1"/>
    <dgm:cxn modelId="{1449FDD6-2BDB-F949-884E-EE24E2DBCA12}" type="presParOf" srcId="{FCAD7E4A-80B2-2D4C-B5A0-68C35AA77B7B}" destId="{9A460FE1-06CE-BB43-9645-30F155072A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D10FE-9BF9-3247-95CE-F9D6BE68DD84}" type="doc">
      <dgm:prSet loTypeId="urn:microsoft.com/office/officeart/2005/8/layout/arrow5" loCatId="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EF3B2A-2572-B646-97B0-EB235D98B261}">
      <dgm:prSet phldrT="[Text]"/>
      <dgm:spPr/>
      <dgm:t>
        <a:bodyPr vert="vert"/>
        <a:lstStyle/>
        <a:p>
          <a:r>
            <a:rPr lang="en-US" dirty="0">
              <a:latin typeface="Arial"/>
              <a:cs typeface="Arial"/>
            </a:rPr>
            <a:t>Support &amp; Develop</a:t>
          </a:r>
        </a:p>
      </dgm:t>
    </dgm:pt>
    <dgm:pt modelId="{CA2D67D5-47FF-2045-9384-317FCD84871F}" type="parTrans" cxnId="{AAD03C89-44B6-D743-8B01-CA9CB4B2C7A5}">
      <dgm:prSet/>
      <dgm:spPr/>
      <dgm:t>
        <a:bodyPr/>
        <a:lstStyle/>
        <a:p>
          <a:endParaRPr lang="en-US"/>
        </a:p>
      </dgm:t>
    </dgm:pt>
    <dgm:pt modelId="{94FB79B9-414E-5B4F-BC0F-FB57401F5324}" type="sibTrans" cxnId="{AAD03C89-44B6-D743-8B01-CA9CB4B2C7A5}">
      <dgm:prSet/>
      <dgm:spPr/>
      <dgm:t>
        <a:bodyPr/>
        <a:lstStyle/>
        <a:p>
          <a:endParaRPr lang="en-US"/>
        </a:p>
      </dgm:t>
    </dgm:pt>
    <dgm:pt modelId="{37C35271-74F0-6249-A511-AE9860BA7FC2}" type="pres">
      <dgm:prSet presAssocID="{5BDD10FE-9BF9-3247-95CE-F9D6BE68DD84}" presName="diagram" presStyleCnt="0">
        <dgm:presLayoutVars>
          <dgm:dir/>
          <dgm:resizeHandles val="exact"/>
        </dgm:presLayoutVars>
      </dgm:prSet>
      <dgm:spPr/>
    </dgm:pt>
    <dgm:pt modelId="{8F5EAEF2-F1BE-924E-B888-67754201CD22}" type="pres">
      <dgm:prSet presAssocID="{0BEF3B2A-2572-B646-97B0-EB235D98B261}" presName="arrow" presStyleLbl="node1" presStyleIdx="0" presStyleCnt="1" custAng="16200000" custRadScaleRad="110474" custRadScaleInc="-2644">
        <dgm:presLayoutVars>
          <dgm:bulletEnabled val="1"/>
        </dgm:presLayoutVars>
      </dgm:prSet>
      <dgm:spPr/>
    </dgm:pt>
  </dgm:ptLst>
  <dgm:cxnLst>
    <dgm:cxn modelId="{E4BA34CF-61F0-6E47-A650-F5734697D38F}" type="presOf" srcId="{5BDD10FE-9BF9-3247-95CE-F9D6BE68DD84}" destId="{37C35271-74F0-6249-A511-AE9860BA7FC2}" srcOrd="0" destOrd="0" presId="urn:microsoft.com/office/officeart/2005/8/layout/arrow5"/>
    <dgm:cxn modelId="{AAD03C89-44B6-D743-8B01-CA9CB4B2C7A5}" srcId="{5BDD10FE-9BF9-3247-95CE-F9D6BE68DD84}" destId="{0BEF3B2A-2572-B646-97B0-EB235D98B261}" srcOrd="0" destOrd="0" parTransId="{CA2D67D5-47FF-2045-9384-317FCD84871F}" sibTransId="{94FB79B9-414E-5B4F-BC0F-FB57401F5324}"/>
    <dgm:cxn modelId="{68D5DE79-89DA-D746-BB3B-62221C5D677B}" type="presOf" srcId="{0BEF3B2A-2572-B646-97B0-EB235D98B261}" destId="{8F5EAEF2-F1BE-924E-B888-67754201CD22}" srcOrd="0" destOrd="0" presId="urn:microsoft.com/office/officeart/2005/8/layout/arrow5"/>
    <dgm:cxn modelId="{2CA65554-0C91-804B-B0FB-75EA205841A6}" type="presParOf" srcId="{37C35271-74F0-6249-A511-AE9860BA7FC2}" destId="{8F5EAEF2-F1BE-924E-B888-67754201CD2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9065-F4E7-D14C-A8D0-B388048FD88B}">
      <dsp:nvSpPr>
        <dsp:cNvPr id="0" name=""/>
        <dsp:cNvSpPr/>
      </dsp:nvSpPr>
      <dsp:spPr>
        <a:xfrm>
          <a:off x="0" y="147438"/>
          <a:ext cx="4122213" cy="412221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024960-EC1A-A348-8303-E2D596FB8960}">
      <dsp:nvSpPr>
        <dsp:cNvPr id="0" name=""/>
        <dsp:cNvSpPr/>
      </dsp:nvSpPr>
      <dsp:spPr>
        <a:xfrm>
          <a:off x="391610" y="486366"/>
          <a:ext cx="1607663" cy="1607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Arial"/>
              <a:cs typeface="Arial"/>
            </a:rPr>
            <a:t>Domain 1</a:t>
          </a:r>
        </a:p>
      </dsp:txBody>
      <dsp:txXfrm>
        <a:off x="470090" y="564846"/>
        <a:ext cx="1450703" cy="1450703"/>
      </dsp:txXfrm>
    </dsp:sp>
    <dsp:sp modelId="{D04489BB-45C7-4E4A-991F-E1F8C4042469}">
      <dsp:nvSpPr>
        <dsp:cNvPr id="0" name=""/>
        <dsp:cNvSpPr/>
      </dsp:nvSpPr>
      <dsp:spPr>
        <a:xfrm>
          <a:off x="2122939" y="486366"/>
          <a:ext cx="1607663" cy="1607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cs typeface="Arial"/>
            </a:rPr>
            <a:t>Domain 2</a:t>
          </a:r>
        </a:p>
      </dsp:txBody>
      <dsp:txXfrm>
        <a:off x="2201419" y="564846"/>
        <a:ext cx="1450703" cy="1450703"/>
      </dsp:txXfrm>
    </dsp:sp>
    <dsp:sp modelId="{375ED893-F392-A242-B492-C0D5165A9EB7}">
      <dsp:nvSpPr>
        <dsp:cNvPr id="0" name=""/>
        <dsp:cNvSpPr/>
      </dsp:nvSpPr>
      <dsp:spPr>
        <a:xfrm>
          <a:off x="391610" y="2217696"/>
          <a:ext cx="1607663" cy="1607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cs typeface="Arial"/>
            </a:rPr>
            <a:t>Domain 3</a:t>
          </a:r>
        </a:p>
      </dsp:txBody>
      <dsp:txXfrm>
        <a:off x="470090" y="2296176"/>
        <a:ext cx="1450703" cy="1450703"/>
      </dsp:txXfrm>
    </dsp:sp>
    <dsp:sp modelId="{29285740-8BFA-AB41-BAF8-9D3B6260FD34}">
      <dsp:nvSpPr>
        <dsp:cNvPr id="0" name=""/>
        <dsp:cNvSpPr/>
      </dsp:nvSpPr>
      <dsp:spPr>
        <a:xfrm>
          <a:off x="2122939" y="2217696"/>
          <a:ext cx="1607663" cy="1607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/>
              <a:cs typeface="Arial"/>
            </a:rPr>
            <a:t>Domain 4</a:t>
          </a:r>
        </a:p>
      </dsp:txBody>
      <dsp:txXfrm>
        <a:off x="2201419" y="2296176"/>
        <a:ext cx="1450703" cy="1450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8B45-CD51-E246-AA02-3C6A991ED41F}">
      <dsp:nvSpPr>
        <dsp:cNvPr id="0" name=""/>
        <dsp:cNvSpPr/>
      </dsp:nvSpPr>
      <dsp:spPr>
        <a:xfrm>
          <a:off x="5853792" y="2751364"/>
          <a:ext cx="3362778" cy="3362778"/>
        </a:xfrm>
        <a:prstGeom prst="gear9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/>
              <a:cs typeface="Arial"/>
            </a:rPr>
            <a:t>Measure Opportunities</a:t>
          </a:r>
        </a:p>
      </dsp:txBody>
      <dsp:txXfrm>
        <a:off x="6529860" y="3539079"/>
        <a:ext cx="2010642" cy="1728537"/>
      </dsp:txXfrm>
    </dsp:sp>
    <dsp:sp modelId="{F940CD54-C553-E14C-930A-9033E89B6E3C}">
      <dsp:nvSpPr>
        <dsp:cNvPr id="0" name=""/>
        <dsp:cNvSpPr/>
      </dsp:nvSpPr>
      <dsp:spPr>
        <a:xfrm>
          <a:off x="3897266" y="1956525"/>
          <a:ext cx="2445657" cy="2445657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/>
              <a:cs typeface="Arial"/>
            </a:rPr>
            <a:t>Integrate Best Practices</a:t>
          </a:r>
        </a:p>
      </dsp:txBody>
      <dsp:txXfrm>
        <a:off x="4512968" y="2575948"/>
        <a:ext cx="1214253" cy="1206811"/>
      </dsp:txXfrm>
    </dsp:sp>
    <dsp:sp modelId="{64BE8C0D-6831-8E48-9F3C-7880A4FFC36D}">
      <dsp:nvSpPr>
        <dsp:cNvPr id="0" name=""/>
        <dsp:cNvSpPr/>
      </dsp:nvSpPr>
      <dsp:spPr>
        <a:xfrm rot="20700000">
          <a:off x="5267084" y="269271"/>
          <a:ext cx="2396244" cy="23962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/>
              <a:cs typeface="Arial"/>
            </a:rPr>
            <a:t>Inspire Innovation</a:t>
          </a:r>
        </a:p>
      </dsp:txBody>
      <dsp:txXfrm rot="-20700000">
        <a:off x="5792650" y="794838"/>
        <a:ext cx="1345111" cy="1345111"/>
      </dsp:txXfrm>
    </dsp:sp>
    <dsp:sp modelId="{40D14CBF-CBBD-414F-9538-9430E3722FB3}">
      <dsp:nvSpPr>
        <dsp:cNvPr id="0" name=""/>
        <dsp:cNvSpPr/>
      </dsp:nvSpPr>
      <dsp:spPr>
        <a:xfrm>
          <a:off x="5616830" y="2231539"/>
          <a:ext cx="4304356" cy="4304356"/>
        </a:xfrm>
        <a:prstGeom prst="circularArrow">
          <a:avLst>
            <a:gd name="adj1" fmla="val 4687"/>
            <a:gd name="adj2" fmla="val 299029"/>
            <a:gd name="adj3" fmla="val 2548656"/>
            <a:gd name="adj4" fmla="val 157929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2422C0-3ECA-EB49-A36C-5AB5200877F7}">
      <dsp:nvSpPr>
        <dsp:cNvPr id="0" name=""/>
        <dsp:cNvSpPr/>
      </dsp:nvSpPr>
      <dsp:spPr>
        <a:xfrm>
          <a:off x="3464145" y="1407155"/>
          <a:ext cx="3127384" cy="31273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60FE1-06CE-BB43-9645-30F155072A30}">
      <dsp:nvSpPr>
        <dsp:cNvPr id="0" name=""/>
        <dsp:cNvSpPr/>
      </dsp:nvSpPr>
      <dsp:spPr>
        <a:xfrm>
          <a:off x="4712808" y="-263834"/>
          <a:ext cx="3371949" cy="33719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EAEF2-F1BE-924E-B888-67754201CD22}">
      <dsp:nvSpPr>
        <dsp:cNvPr id="0" name=""/>
        <dsp:cNvSpPr/>
      </dsp:nvSpPr>
      <dsp:spPr>
        <a:xfrm rot="16200000">
          <a:off x="1089008" y="0"/>
          <a:ext cx="2902147" cy="290214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/>
              <a:cs typeface="Arial"/>
            </a:rPr>
            <a:t>Support &amp; Develop</a:t>
          </a:r>
        </a:p>
      </dsp:txBody>
      <dsp:txXfrm>
        <a:off x="1560607" y="253938"/>
        <a:ext cx="1451073" cy="239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up and walk around</a:t>
            </a:r>
            <a:r>
              <a:rPr lang="en-US" baseline="0" dirty="0"/>
              <a:t> during the song</a:t>
            </a:r>
          </a:p>
          <a:p>
            <a:r>
              <a:rPr lang="en-US" baseline="0" dirty="0"/>
              <a:t>When the song stops, find a partner</a:t>
            </a:r>
          </a:p>
          <a:p>
            <a:r>
              <a:rPr lang="en-US" baseline="0" dirty="0"/>
              <a:t>Introduce yourself</a:t>
            </a:r>
          </a:p>
          <a:p>
            <a:r>
              <a:rPr lang="en-US" baseline="0" dirty="0"/>
              <a:t>Discuss the phrase as it relates to you in an education setting</a:t>
            </a:r>
          </a:p>
          <a:p>
            <a:r>
              <a:rPr lang="en-US" baseline="0" dirty="0"/>
              <a:t>Be ready to come back to your tables to discuss what you heard (not what you said!)</a:t>
            </a:r>
          </a:p>
          <a:p>
            <a:endParaRPr lang="en-US" baseline="0" dirty="0"/>
          </a:p>
          <a:p>
            <a:r>
              <a:rPr lang="en-US" baseline="0" dirty="0"/>
              <a:t>Guided discussion:  The role of the teacher is to develop good thinkers (long-life </a:t>
            </a:r>
            <a:r>
              <a:rPr lang="en-US" baseline="0"/>
              <a:t>learners and problem </a:t>
            </a:r>
            <a:r>
              <a:rPr lang="en-US" baseline="0" dirty="0"/>
              <a:t>solvers), not just good recipients of information (It’s the THOUGHT that counts)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elementary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</a:t>
            </a:r>
            <a:r>
              <a:rPr lang="en-US" baseline="0" dirty="0"/>
              <a:t> participants in four groups and assign each group a letter: H E 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Teachers write in black</a:t>
            </a:r>
            <a:r>
              <a:rPr lang="en-US" baseline="0" dirty="0"/>
              <a:t> everything they know about their own category: H. E. A. or T.</a:t>
            </a:r>
          </a:p>
          <a:p>
            <a:r>
              <a:rPr lang="en-US" baseline="0" dirty="0"/>
              <a:t>2. Then they will read and discuss their category from the HEAT handout; they will add in blue what else they learned about their category</a:t>
            </a:r>
          </a:p>
          <a:p>
            <a:r>
              <a:rPr lang="en-US" baseline="0" dirty="0"/>
              <a:t>3. Teachers will post their charts and they will add in red what else they know about each category, through a gallery walk</a:t>
            </a:r>
          </a:p>
          <a:p>
            <a:r>
              <a:rPr lang="en-US" baseline="0" dirty="0"/>
              <a:t>4. Teams come back and debrief to summarize their findings</a:t>
            </a:r>
          </a:p>
          <a:p>
            <a:r>
              <a:rPr lang="en-US" baseline="0" dirty="0"/>
              <a:t>5. “Person with longest hair on each team stands up… and selects who will debrief the whole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Order Thinking group presents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1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accountability framework of</a:t>
            </a:r>
            <a:r>
              <a:rPr lang="en-US" baseline="0" dirty="0"/>
              <a:t> 4 performance indexes includes a broad set of measures that provide a comprehensive evaluation of each campus/district.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5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Engagement group presents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2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on the image to open Kinder videos (dual language classrooms)</a:t>
            </a:r>
          </a:p>
          <a:p>
            <a:r>
              <a:rPr lang="en-US" dirty="0"/>
              <a:t>Authenticity group presents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2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</a:t>
            </a:r>
            <a:r>
              <a:rPr lang="en-US" baseline="0" dirty="0"/>
              <a:t> group 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secondary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Fk6W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fwZX1sRo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siree@loticonnection.com" TargetMode="External"/><Relationship Id="rId4" Type="http://schemas.openxmlformats.org/officeDocument/2006/relationships/hyperlink" Target="mailto:chris@loticonnection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HEAT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>
            <a:normAutofit/>
          </a:bodyPr>
          <a:lstStyle/>
          <a:p>
            <a:r>
              <a:rPr lang="en-US" dirty="0"/>
              <a:t>High Order Thinking + Engagement + Authenticity + Technology Integration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715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951" y="2129246"/>
            <a:ext cx="7495681" cy="1600200"/>
          </a:xfrm>
        </p:spPr>
        <p:txBody>
          <a:bodyPr/>
          <a:lstStyle/>
          <a:p>
            <a:pPr algn="ctr"/>
            <a:r>
              <a:rPr lang="en-US" dirty="0"/>
              <a:t>Engaged Learning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9123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065829"/>
            <a:ext cx="3003357" cy="1690221"/>
          </a:xfrm>
        </p:spPr>
        <p:txBody>
          <a:bodyPr/>
          <a:lstStyle/>
          <a:p>
            <a:pPr algn="r"/>
            <a:r>
              <a:rPr lang="en-US" sz="4400" dirty="0"/>
              <a:t>AUTHENTIC LEARNING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9408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333" y="2233749"/>
            <a:ext cx="7562088" cy="1600200"/>
          </a:xfrm>
        </p:spPr>
        <p:txBody>
          <a:bodyPr/>
          <a:lstStyle/>
          <a:p>
            <a:pPr algn="ctr"/>
            <a:r>
              <a:rPr lang="en-US" dirty="0"/>
              <a:t>Technology Integration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7050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1895" y="2596293"/>
            <a:ext cx="4057968" cy="5295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Secondary Video: The Math Trail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7758" cy="1600200"/>
          </a:xfrm>
        </p:spPr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6450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880" y="2696201"/>
            <a:ext cx="4057968" cy="52951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i-FI" dirty="0">
                <a:hlinkClick r:id="rId3"/>
              </a:rPr>
              <a:t>Elementary Video: The Tinkertoy Derby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6086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1513309"/>
              </p:ext>
            </p:extLst>
          </p:nvPr>
        </p:nvGraphicFramePr>
        <p:xfrm>
          <a:off x="-1251857" y="32499"/>
          <a:ext cx="12318999" cy="611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1481754"/>
              </p:ext>
            </p:extLst>
          </p:nvPr>
        </p:nvGraphicFramePr>
        <p:xfrm>
          <a:off x="-652797" y="3177725"/>
          <a:ext cx="6349999" cy="290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1684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re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686403"/>
            <a:ext cx="2959100" cy="3238500"/>
          </a:xfrm>
          <a:prstGeom prst="rect">
            <a:avLst/>
          </a:prstGeom>
        </p:spPr>
      </p:pic>
      <p:pic>
        <p:nvPicPr>
          <p:cNvPr id="3" name="Picture 2" descr="Chr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86403"/>
            <a:ext cx="29972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723" y="4180344"/>
            <a:ext cx="75595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Chris Moersch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chris@loticonnection.com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Desiree Marks-Arias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desiree@loticonnection.com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8949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2238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HEAT Framework fit into our plans?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1" y="1014047"/>
            <a:ext cx="4842691" cy="2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2067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  <a:b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April 4</a:t>
            </a:r>
            <a:r>
              <a:rPr lang="en-US" sz="54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examine </a:t>
            </a:r>
            <a:r>
              <a:rPr lang="en-US" sz="2400" dirty="0"/>
              <a:t>the </a:t>
            </a:r>
            <a:r>
              <a:rPr lang="en-US" sz="2400" b="1" i="1" dirty="0"/>
              <a:t>HEAT Framework </a:t>
            </a:r>
            <a:r>
              <a:rPr lang="en-US" sz="2400" dirty="0"/>
              <a:t>as a vehicle to increase ELL performance.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read and share</a:t>
            </a:r>
            <a:r>
              <a:rPr lang="en-US" sz="2400" dirty="0"/>
              <a:t> with my peers what I learned about the </a:t>
            </a:r>
            <a:r>
              <a:rPr lang="en-US" sz="2400" b="1" i="1" dirty="0"/>
              <a:t>HEAT Framework</a:t>
            </a:r>
            <a:r>
              <a:rPr lang="en-US" sz="2400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7025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429" y="1801407"/>
            <a:ext cx="2804022" cy="1297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 Step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76" y="592995"/>
            <a:ext cx="4706577" cy="452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“It’s the </a:t>
            </a:r>
            <a:r>
              <a:rPr lang="en-US" sz="6600" b="1" u="sng" dirty="0"/>
              <a:t>thought</a:t>
            </a:r>
            <a:r>
              <a:rPr lang="en-US" sz="6600" dirty="0"/>
              <a:t>     </a:t>
            </a:r>
          </a:p>
          <a:p>
            <a:pPr marL="0" indent="0">
              <a:buNone/>
            </a:pPr>
            <a:r>
              <a:rPr lang="en-US" sz="6600" dirty="0"/>
              <a:t>that counts!”</a:t>
            </a:r>
          </a:p>
        </p:txBody>
      </p:sp>
      <p:pic>
        <p:nvPicPr>
          <p:cNvPr id="4" name="Pharrell - Happy (Despicable Me 2 - Lyric 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2494" y="3495628"/>
            <a:ext cx="766594" cy="766594"/>
          </a:xfrm>
          <a:prstGeom prst="rect">
            <a:avLst/>
          </a:prstGeo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603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2768"/>
            <a:ext cx="7583488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dirty="0"/>
              <a:t>H	</a:t>
            </a:r>
            <a:r>
              <a:rPr lang="en-US" sz="5200" dirty="0"/>
              <a:t>: Higher Order Thinking</a:t>
            </a:r>
          </a:p>
          <a:p>
            <a:pPr marL="0" indent="0">
              <a:buNone/>
            </a:pPr>
            <a:r>
              <a:rPr lang="en-US" sz="7200" dirty="0"/>
              <a:t>E	</a:t>
            </a:r>
            <a:r>
              <a:rPr lang="en-US" sz="5200" dirty="0"/>
              <a:t>: Engaged Learning</a:t>
            </a:r>
          </a:p>
          <a:p>
            <a:pPr marL="0" indent="0">
              <a:buNone/>
            </a:pPr>
            <a:r>
              <a:rPr lang="en-US" sz="7200" dirty="0"/>
              <a:t>A	</a:t>
            </a:r>
            <a:r>
              <a:rPr lang="en-US" sz="5200" dirty="0"/>
              <a:t>: Authentic Learning</a:t>
            </a:r>
          </a:p>
          <a:p>
            <a:pPr marL="0" indent="0">
              <a:buNone/>
            </a:pPr>
            <a:r>
              <a:rPr lang="en-US" sz="7200" dirty="0"/>
              <a:t>T	</a:t>
            </a:r>
            <a:r>
              <a:rPr lang="en-US" sz="5200" dirty="0"/>
              <a:t>: Technology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771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1053" y="711075"/>
            <a:ext cx="4634219" cy="4412619"/>
          </a:xfrm>
          <a:prstGeom prst="ellipse">
            <a:avLst/>
          </a:prstGeom>
          <a:ln w="28575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884" y="1935809"/>
            <a:ext cx="2204169" cy="199084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H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Higher Order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Thinking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355619">
            <a:off x="2378040" y="1735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Black: What I know</a:t>
            </a:r>
          </a:p>
        </p:txBody>
      </p:sp>
      <p:sp>
        <p:nvSpPr>
          <p:cNvPr id="9" name="TextBox 8"/>
          <p:cNvSpPr txBox="1"/>
          <p:nvPr/>
        </p:nvSpPr>
        <p:spPr>
          <a:xfrm rot="2787645">
            <a:off x="4715505" y="179254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Blue: What I learned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from the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4" y="4156803"/>
            <a:ext cx="22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Red: What I learned from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Map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116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505988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 descr="Edcouch-Elsa Principals Day 5 HEAT Frame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349" y="2129245"/>
            <a:ext cx="7528243" cy="1600200"/>
          </a:xfrm>
        </p:spPr>
        <p:txBody>
          <a:bodyPr/>
          <a:lstStyle/>
          <a:p>
            <a:pPr algn="ctr"/>
            <a:r>
              <a:rPr lang="en-US" dirty="0"/>
              <a:t>High Order Thinking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5895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309323"/>
            <a:ext cx="7315200" cy="74709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60x30 Plan = A-F Domain System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9751535"/>
              </p:ext>
            </p:extLst>
          </p:nvPr>
        </p:nvGraphicFramePr>
        <p:xfrm>
          <a:off x="2381870" y="1651103"/>
          <a:ext cx="4122213" cy="431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102" y="1088977"/>
            <a:ext cx="816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D0101"/>
                </a:solidFill>
                <a:latin typeface="Arial"/>
                <a:cs typeface="Arial"/>
              </a:rPr>
              <a:t>By 2030, 60% of Texas ages 25-34 will have a certificate or degree.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" y="2364410"/>
            <a:ext cx="2247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921F07"/>
                </a:solidFill>
                <a:latin typeface="Calibri" charset="0"/>
                <a:ea typeface="Calibri" charset="0"/>
                <a:cs typeface="Calibri" charset="0"/>
              </a:rPr>
              <a:t>Student achievement:</a:t>
            </a:r>
          </a:p>
          <a:p>
            <a:pPr algn="r"/>
            <a:r>
              <a:rPr lang="en-US" sz="2000" b="1" dirty="0">
                <a:solidFill>
                  <a:srgbClr val="921F07"/>
                </a:solidFill>
                <a:latin typeface="Calibri" charset="0"/>
                <a:ea typeface="Calibri" charset="0"/>
                <a:cs typeface="Calibri" charset="0"/>
              </a:rPr>
              <a:t>90/60/30</a:t>
            </a:r>
            <a:endParaRPr lang="en-US" sz="2000" b="1" dirty="0">
              <a:solidFill>
                <a:srgbClr val="921F0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3677" y="2711861"/>
            <a:ext cx="235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1F07"/>
                </a:solidFill>
                <a:latin typeface="Calibri" charset="0"/>
                <a:ea typeface="Calibri" charset="0"/>
                <a:cs typeface="Calibri" charset="0"/>
              </a:rPr>
              <a:t>Student progress</a:t>
            </a:r>
            <a:endParaRPr lang="en-US" sz="2000" b="1" dirty="0">
              <a:solidFill>
                <a:srgbClr val="921F0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78" y="4151465"/>
            <a:ext cx="212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921F07"/>
                </a:solidFill>
                <a:latin typeface="Calibri" charset="0"/>
                <a:ea typeface="Calibri" charset="0"/>
                <a:cs typeface="Calibri" charset="0"/>
              </a:rPr>
              <a:t>Closing gaps: </a:t>
            </a:r>
            <a:r>
              <a:rPr lang="en-US" sz="2000" b="1" dirty="0" err="1">
                <a:solidFill>
                  <a:srgbClr val="921F07"/>
                </a:solidFill>
                <a:latin typeface="Calibri" charset="0"/>
                <a:ea typeface="Calibri" charset="0"/>
                <a:cs typeface="Calibri" charset="0"/>
              </a:rPr>
              <a:t>EcoDis</a:t>
            </a:r>
            <a:endParaRPr lang="en-US" sz="2000" b="1" dirty="0">
              <a:solidFill>
                <a:srgbClr val="921F0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3677" y="4459241"/>
            <a:ext cx="235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1F07"/>
                </a:solidFill>
                <a:latin typeface="Calibri" charset="0"/>
                <a:ea typeface="Calibri" charset="0"/>
                <a:cs typeface="Calibri" charset="0"/>
              </a:rPr>
              <a:t>Post-secondary</a:t>
            </a:r>
            <a:endParaRPr lang="en-US" sz="2000" b="1" dirty="0">
              <a:solidFill>
                <a:srgbClr val="921F07"/>
              </a:solidFill>
            </a:endParaRPr>
          </a:p>
        </p:txBody>
      </p:sp>
      <p:sp>
        <p:nvSpPr>
          <p:cNvPr id="2" name="Diamond 1"/>
          <p:cNvSpPr/>
          <p:nvPr/>
        </p:nvSpPr>
        <p:spPr>
          <a:xfrm>
            <a:off x="3810161" y="3095691"/>
            <a:ext cx="1254565" cy="125911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D5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937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 A-F Overview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40203" r="5057" b="34275"/>
          <a:stretch/>
        </p:blipFill>
        <p:spPr>
          <a:xfrm>
            <a:off x="1066326" y="194621"/>
            <a:ext cx="7207479" cy="52889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60648" cy="1600200"/>
          </a:xfrm>
        </p:spPr>
        <p:txBody>
          <a:bodyPr/>
          <a:lstStyle/>
          <a:p>
            <a:pPr algn="ctr"/>
            <a:r>
              <a:rPr lang="en-US" dirty="0"/>
              <a:t>A-F Overview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475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1256</TotalTime>
  <Words>716</Words>
  <Application>Microsoft Office PowerPoint</Application>
  <PresentationFormat>On-screen Show (4:3)</PresentationFormat>
  <Paragraphs>116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Impact</vt:lpstr>
      <vt:lpstr>Times New Roman</vt:lpstr>
      <vt:lpstr>NewsPrint</vt:lpstr>
      <vt:lpstr>HEAT Framework</vt:lpstr>
      <vt:lpstr>Session Objectives</vt:lpstr>
      <vt:lpstr>3 Step interview</vt:lpstr>
      <vt:lpstr>Turning Up the HEAT!</vt:lpstr>
      <vt:lpstr>Circle Map</vt:lpstr>
      <vt:lpstr>PowerPoint Presentation</vt:lpstr>
      <vt:lpstr>High Order Thinking</vt:lpstr>
      <vt:lpstr>60x30 Plan = A-F Domain System</vt:lpstr>
      <vt:lpstr>A-F Overview</vt:lpstr>
      <vt:lpstr>Engaged Learning</vt:lpstr>
      <vt:lpstr>AUTHENTIC LEARNING</vt:lpstr>
      <vt:lpstr>Technology Integration</vt:lpstr>
      <vt:lpstr>Turning Up the HEAT!</vt:lpstr>
      <vt:lpstr>Turning Up the HEAT!</vt:lpstr>
      <vt:lpstr>PowerPoint Presentation</vt:lpstr>
      <vt:lpstr>PowerPoint Presentation</vt:lpstr>
      <vt:lpstr>How does the HEAT Framework fit into our plans?</vt:lpstr>
      <vt:lpstr>Tickets Out</vt:lpstr>
      <vt:lpstr>Thank you for your participation! See you April 4th!</vt:lpstr>
    </vt:vector>
  </TitlesOfParts>
  <Company>Region One 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Karina E. Zuno-Chapa</cp:lastModifiedBy>
  <cp:revision>70</cp:revision>
  <dcterms:created xsi:type="dcterms:W3CDTF">2016-11-01T01:49:00Z</dcterms:created>
  <dcterms:modified xsi:type="dcterms:W3CDTF">2017-04-03T14:01:42Z</dcterms:modified>
</cp:coreProperties>
</file>